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97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53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944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98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9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01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7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073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09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608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30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1903C-09FD-4933-8DB5-ED63DBEB1871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CE1D4-175E-4B8A-998A-403B600BB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8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Writing </a:t>
            </a:r>
            <a:r>
              <a:rPr lang="de-DE" dirty="0" err="1" smtClean="0"/>
              <a:t>stories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/>
          <a:lstStyle/>
          <a:p>
            <a:r>
              <a:rPr lang="en-GB" dirty="0" smtClean="0"/>
              <a:t>by </a:t>
            </a:r>
            <a:r>
              <a:rPr lang="en-GB" dirty="0" err="1" smtClean="0"/>
              <a:t>Perepelyak</a:t>
            </a:r>
            <a:r>
              <a:rPr lang="en-GB" dirty="0" smtClean="0"/>
              <a:t> Tatyana</a:t>
            </a:r>
          </a:p>
          <a:p>
            <a:endParaRPr lang="ru-RU" dirty="0"/>
          </a:p>
        </p:txBody>
      </p:sp>
      <p:sp>
        <p:nvSpPr>
          <p:cNvPr id="4" name="AutoShape 4" descr="Картинки по запросу оформление презентации шабло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97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 descr="Картинки по запросу цунами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912768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4281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1052736"/>
            <a:ext cx="8229600" cy="1143000"/>
          </a:xfrm>
        </p:spPr>
        <p:txBody>
          <a:bodyPr/>
          <a:lstStyle/>
          <a:p>
            <a:r>
              <a:rPr lang="en-GB" b="1" dirty="0" smtClean="0"/>
              <a:t>An Amazing Rescue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20888"/>
            <a:ext cx="5616624" cy="3677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788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/>
          <a:lstStyle/>
          <a:p>
            <a:pPr marL="0" indent="0">
              <a:buNone/>
              <a:tabLst>
                <a:tab pos="354013" algn="l"/>
              </a:tabLst>
            </a:pPr>
            <a:r>
              <a:rPr lang="en-US" dirty="0" smtClean="0"/>
              <a:t>1.	Which paragraphs sets the scene? How?</a:t>
            </a:r>
          </a:p>
          <a:p>
            <a:pPr marL="0" indent="0">
              <a:buNone/>
              <a:tabLst>
                <a:tab pos="354013" algn="l"/>
              </a:tabLst>
            </a:pPr>
            <a:r>
              <a:rPr lang="en-US" dirty="0" smtClean="0"/>
              <a:t>2.	What is the climax event and what happened before it?</a:t>
            </a:r>
          </a:p>
          <a:p>
            <a:pPr marL="0" indent="0">
              <a:buNone/>
              <a:tabLst>
                <a:tab pos="354013" algn="l"/>
              </a:tabLst>
            </a:pPr>
            <a:r>
              <a:rPr lang="en-US" dirty="0" smtClean="0"/>
              <a:t>3.	How does the story end?</a:t>
            </a:r>
          </a:p>
          <a:p>
            <a:pPr marL="0" indent="0">
              <a:buNone/>
              <a:tabLst>
                <a:tab pos="354013" algn="l"/>
              </a:tabLst>
            </a:pPr>
            <a:r>
              <a:rPr lang="en-US" dirty="0" smtClean="0"/>
              <a:t>4.	How does the writer begin/end story in an interesting way?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967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24744"/>
            <a:ext cx="7416824" cy="1143000"/>
          </a:xfrm>
        </p:spPr>
        <p:txBody>
          <a:bodyPr/>
          <a:lstStyle/>
          <a:p>
            <a:r>
              <a:rPr lang="en-GB" b="1" dirty="0" smtClean="0"/>
              <a:t>Linking Words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348880"/>
            <a:ext cx="6840760" cy="377728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First/ at first</a:t>
            </a:r>
          </a:p>
          <a:p>
            <a:r>
              <a:rPr lang="en-GB" dirty="0" smtClean="0"/>
              <a:t>Then/ next</a:t>
            </a:r>
          </a:p>
          <a:p>
            <a:r>
              <a:rPr lang="en-GB" dirty="0" smtClean="0"/>
              <a:t>After/ before</a:t>
            </a:r>
          </a:p>
          <a:p>
            <a:r>
              <a:rPr lang="en-GB" dirty="0" smtClean="0"/>
              <a:t>Finally/ in the end/ </a:t>
            </a:r>
            <a:r>
              <a:rPr lang="en-GB" dirty="0" err="1" smtClean="0"/>
              <a:t>evedentually</a:t>
            </a:r>
            <a:endParaRPr lang="en-GB" dirty="0" smtClean="0"/>
          </a:p>
          <a:p>
            <a:r>
              <a:rPr lang="en-GB" dirty="0" smtClean="0"/>
              <a:t>Within seconds/ immediately</a:t>
            </a:r>
          </a:p>
          <a:p>
            <a:r>
              <a:rPr lang="en-GB" dirty="0" smtClean="0"/>
              <a:t>No sooner … then/ hardly … when</a:t>
            </a:r>
          </a:p>
          <a:p>
            <a:r>
              <a:rPr lang="en-GB" dirty="0" smtClean="0"/>
              <a:t>Just as …, while, by the time …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611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124744"/>
            <a:ext cx="7272808" cy="5400600"/>
          </a:xfrm>
        </p:spPr>
        <p:txBody>
          <a:bodyPr anchor="ctr">
            <a:normAutofit fontScale="550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 tense do we use to give background information?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past simple 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past continuous 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past perfect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 paragraphs make up the main body of a story?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&amp;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&amp;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&amp;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 paragraph describes the main event?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third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second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first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 paragraph sets the scene?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second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third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first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What do we use to make the description more vivid?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repetition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senses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much violence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 never end a story by…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writing the END at the bottom of the page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creating mystery or suspense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describing people’s feelings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587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/>
          <a:lstStyle/>
          <a:p>
            <a:r>
              <a:rPr lang="en-GB" b="1" dirty="0" smtClean="0"/>
              <a:t>Narrative techniques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060848"/>
            <a:ext cx="7344816" cy="40653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complex adjectives and adverbs</a:t>
            </a:r>
          </a:p>
          <a:p>
            <a:r>
              <a:rPr lang="en-US" dirty="0" smtClean="0"/>
              <a:t>avoiding simple verbs</a:t>
            </a:r>
          </a:p>
          <a:p>
            <a:r>
              <a:rPr lang="en-US" dirty="0" smtClean="0"/>
              <a:t>use of senses</a:t>
            </a:r>
          </a:p>
          <a:p>
            <a:r>
              <a:rPr lang="en-US" dirty="0" smtClean="0"/>
              <a:t>alliteration</a:t>
            </a:r>
          </a:p>
          <a:p>
            <a:r>
              <a:rPr lang="en-US" dirty="0" smtClean="0"/>
              <a:t>metaphors/similes</a:t>
            </a:r>
          </a:p>
          <a:p>
            <a:r>
              <a:rPr lang="en-US" dirty="0" smtClean="0"/>
              <a:t>participles</a:t>
            </a:r>
          </a:p>
          <a:p>
            <a:r>
              <a:rPr lang="en-US" dirty="0" smtClean="0"/>
              <a:t>hyperbole</a:t>
            </a:r>
          </a:p>
          <a:p>
            <a:r>
              <a:rPr lang="en-US" dirty="0" smtClean="0"/>
              <a:t>feelings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82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268760"/>
            <a:ext cx="7056784" cy="1143000"/>
          </a:xfrm>
        </p:spPr>
        <p:txBody>
          <a:bodyPr/>
          <a:lstStyle/>
          <a:p>
            <a:r>
              <a:rPr lang="en-GB" smtClean="0"/>
              <a:t>Hometask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2708920"/>
            <a:ext cx="6336704" cy="3417243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SB p. 76 Ex. 16; WB p. 33 ex. 4.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55755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201</Words>
  <Application>Microsoft Office PowerPoint</Application>
  <PresentationFormat>Экран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Writing stories</vt:lpstr>
      <vt:lpstr>Презентация PowerPoint</vt:lpstr>
      <vt:lpstr>An Amazing Rescue</vt:lpstr>
      <vt:lpstr>Презентация PowerPoint</vt:lpstr>
      <vt:lpstr>Linking Words</vt:lpstr>
      <vt:lpstr>Презентация PowerPoint</vt:lpstr>
      <vt:lpstr>Narrative techniques</vt:lpstr>
      <vt:lpstr>Hometask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stories</dc:title>
  <dc:creator>Пользователь</dc:creator>
  <cp:lastModifiedBy>Пользователь</cp:lastModifiedBy>
  <cp:revision>4</cp:revision>
  <dcterms:created xsi:type="dcterms:W3CDTF">2017-03-23T23:33:17Z</dcterms:created>
  <dcterms:modified xsi:type="dcterms:W3CDTF">2017-03-23T23:55:37Z</dcterms:modified>
</cp:coreProperties>
</file>